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C9CA3-F537-2829-788E-0C743AAED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F4C875-2333-6912-2D71-E5BEBF7B8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AD588-0D3F-EAA4-BC2D-ED3D86E6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9BBE-927C-87B8-BC3A-5E2582B8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54628-1B08-D853-B18B-219F8E95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211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DE657-B5B9-A1A4-B523-E2F4C0BFD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FB210-63F8-49C1-2B7E-31534CF6E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CC220-8E3A-174B-636B-1F35DAD61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4CA14-634D-197B-0AF2-FAA9A5FD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225E-EA80-9C9B-94BB-E7010FC0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758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B1CD7B-76D4-D366-D4FC-9CD28E4E4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1F9DAE-A316-CDD4-F75C-ABE2C819F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81AF4-69F2-074A-21C7-44D73A0F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0FFFE-2D62-29D8-D79C-BC3B0448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91F41-2EF9-5DBC-BE6D-A6BE31B1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483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E6C84-241D-469D-70F2-FF7DC9A68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C9093-362D-A559-3B5B-71CC7EBC6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D719D-9D0B-91F6-ACE7-DE761C554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65462-2556-ACE4-3CD4-C86B61794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558C-9FE1-6B2E-4110-30670F0D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99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95DFE-8BD9-EB8C-88DC-FEE873FBF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EED78-F6F1-03B4-0DAF-2D37D16B3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70F6-9500-5C27-6428-45D8F5B32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F9AE7-39EB-E9E9-A4F5-5216FE676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07371-6C64-1307-F0FA-936F259E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139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614EE-962E-3465-6D07-9ED8E2BD1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45B4A-AE52-6E82-12A6-BF8979B77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8CB11-8895-FD55-455B-9F00CC4FD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1AE54-AA2C-8BF2-866E-65071F6F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28367-123B-BEB7-5ED0-EE1CC7DAF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72149-0463-0DCF-4E34-C55027B0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467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A40BD-A099-D1BF-1610-66269B739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A521F-893A-D4A4-3394-17DB7381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C5458-12AE-F5A6-4635-5EF718BB3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DDB47-7AD0-BC93-F530-1A6B2253D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B04DB-103B-E2A1-DC22-286F99183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355A09-ADC6-82AF-EFC3-7F404B399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FF95C-936F-A14B-F45C-BE725C832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BCF6DC-1035-45ED-16FF-4E22F07A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08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04AE-BE6B-F792-DB45-EB9DC1B14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04E47D-9510-E4C5-F75F-413E1123D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97952-2DD7-95C1-AEA4-5AB645434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57A2C-D6FC-01A4-E788-50BEBADAB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309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F6B1B-790C-DB1A-A331-0FA194BB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AA2705-DCD2-BAC2-CCDD-120728A9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D3325-E3C0-D059-FD52-7BC3FF5E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087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BB12A-E5B9-0948-063B-49F0BFA5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9EA48-8F26-C9A7-8E73-89C72F99B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012DA7-16B1-37C6-3E45-4BD401880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C2F42A-0135-405D-416F-AD820203E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D155A-4D05-0461-73A9-246D95CF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9F48B-B503-617B-BB50-BD6A8E27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3194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A83F0-6D0F-5342-E5DE-6DE745DA9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E0EFDD-410E-F6AD-FAA2-930110A63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49BBC-3D8D-E6A6-0EB3-46FEEE4B1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E3BAB-6C8B-1AE4-8847-B8340170E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A4B8A-2F57-B485-9576-188447781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339F5-6AEB-FBD7-C931-A302386F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113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39450-6C29-4AED-5F8D-747DCA73D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9F570-F4F5-37D5-EE9B-4A8F2E5A6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CAD43-F86F-8085-C015-8C44652469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C7757-8AF3-4F7D-851F-B623DF6E3F62}" type="datetimeFigureOut">
              <a:rPr lang="en-IN" smtClean="0"/>
              <a:t>01-12-2025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5C271-0A45-C5C9-6A70-BA6E42F01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D0065-C3FE-48F5-E3BE-607E8F3B0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CA9F-DA67-4098-8B18-4B551DA3E9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40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9DD280-278B-A54F-7307-0C631D72E9B2}"/>
              </a:ext>
            </a:extLst>
          </p:cNvPr>
          <p:cNvSpPr txBox="1"/>
          <p:nvPr/>
        </p:nvSpPr>
        <p:spPr>
          <a:xfrm>
            <a:off x="109979" y="1894789"/>
            <a:ext cx="1197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59097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Sanjay Bhatt</dc:creator>
  <cp:lastModifiedBy>Sanjay Bhatt</cp:lastModifiedBy>
  <cp:revision>6</cp:revision>
  <dcterms:created xsi:type="dcterms:W3CDTF">2025-11-27T08:28:23Z</dcterms:created>
  <dcterms:modified xsi:type="dcterms:W3CDTF">2025-12-01T07:27:43Z</dcterms:modified>
</cp:coreProperties>
</file>